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</p:sldIdLst>
  <p:sldSz cx="6840538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119505"/>
            <a:ext cx="5814457" cy="2381521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3592866"/>
            <a:ext cx="5130404" cy="1651546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06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98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364195"/>
            <a:ext cx="1474991" cy="579704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364195"/>
            <a:ext cx="4339466" cy="579704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79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86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705386"/>
            <a:ext cx="5899964" cy="2845473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4577779"/>
            <a:ext cx="5899964" cy="1496367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83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1820976"/>
            <a:ext cx="2907229" cy="43402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75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364197"/>
            <a:ext cx="5899964" cy="132218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1676882"/>
            <a:ext cx="2893868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2498697"/>
            <a:ext cx="2893868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1676882"/>
            <a:ext cx="2908120" cy="821814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2498697"/>
            <a:ext cx="2908120" cy="36752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525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88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5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984912"/>
            <a:ext cx="3463022" cy="4861216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401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456036"/>
            <a:ext cx="2206252" cy="1596126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984912"/>
            <a:ext cx="3463022" cy="4861216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2052161"/>
            <a:ext cx="2206252" cy="3801883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726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364197"/>
            <a:ext cx="58999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1820976"/>
            <a:ext cx="58999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0D2E-BCBB-7B4B-B3C4-B871C8CF8724}" type="datetimeFigureOut">
              <a:rPr lang="es-ES" smtClean="0"/>
              <a:t>24/7/20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6340167"/>
            <a:ext cx="2308682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6340167"/>
            <a:ext cx="153912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E2D2C-969C-C641-820E-099A5BB1E71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350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4063" rtl="0" eaLnBrk="1" latinLnBrk="0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0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461E53-C4B6-5D42-8CAD-45776B3B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AA6C47C-BFAD-F849-B4AE-C9742ABE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8" y="0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E6DD9-8F88-4A44-BB6A-2DDACBF8E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F34BB7-EB0E-3349-B5E3-2899D2E7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8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BC9A19-3207-E04A-85AF-68EA6243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000" y="342000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965FFE-DE42-BA4A-A68C-14AC0AC1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DADA5E-E885-AE43-87C3-F40108608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69" y="0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11F518F-7013-1646-8994-6EC31C61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6D37DC-A8B8-E444-B299-424FC687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0000" cy="342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A821DF-0F07-9D4E-BA24-14B92369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0"/>
            <a:ext cx="3420000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B2EDEB-32F4-B14C-B3F3-1F8FE2A36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0000"/>
            <a:ext cx="3420000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91568B-490F-D94A-ABEB-27050DA50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8" y="3420000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62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0</Words>
  <Application>Microsoft Macintosh PowerPoint</Application>
  <PresentationFormat>Personalizado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8</cp:revision>
  <dcterms:created xsi:type="dcterms:W3CDTF">2020-07-13T18:45:11Z</dcterms:created>
  <dcterms:modified xsi:type="dcterms:W3CDTF">2020-07-24T21:05:12Z</dcterms:modified>
</cp:coreProperties>
</file>